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7" r:id="rId3"/>
    <p:sldId id="273" r:id="rId4"/>
    <p:sldId id="257" r:id="rId5"/>
    <p:sldId id="260" r:id="rId6"/>
    <p:sldId id="262" r:id="rId7"/>
    <p:sldId id="269" r:id="rId8"/>
    <p:sldId id="270" r:id="rId9"/>
    <p:sldId id="271" r:id="rId10"/>
    <p:sldId id="272" r:id="rId11"/>
    <p:sldId id="258" r:id="rId12"/>
    <p:sldId id="263" r:id="rId13"/>
    <p:sldId id="261" r:id="rId14"/>
    <p:sldId id="259" r:id="rId15"/>
    <p:sldId id="264"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B42BB-D4A6-4AE3-80D1-162C08EDEC24}" v="69" dt="2023-03-06T22:38:29.710"/>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54" autoAdjust="0"/>
  </p:normalViewPr>
  <p:slideViewPr>
    <p:cSldViewPr>
      <p:cViewPr varScale="1">
        <p:scale>
          <a:sx n="101" d="100"/>
          <a:sy n="101" d="100"/>
        </p:scale>
        <p:origin x="936" y="11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797B42BB-D4A6-4AE3-80D1-162C08EDEC24}"/>
    <pc:docChg chg="undo custSel addSld delSld modSld sldOrd">
      <pc:chgData name="Nico Cosereanu" userId="a9a8faa9-af4a-42b6-8e6d-1775b07feb3e" providerId="ADAL" clId="{797B42BB-D4A6-4AE3-80D1-162C08EDEC24}" dt="2023-03-07T01:26:38.545" v="1760" actId="1076"/>
      <pc:docMkLst>
        <pc:docMk/>
      </pc:docMkLst>
      <pc:sldChg chg="modNotesTx">
        <pc:chgData name="Nico Cosereanu" userId="a9a8faa9-af4a-42b6-8e6d-1775b07feb3e" providerId="ADAL" clId="{797B42BB-D4A6-4AE3-80D1-162C08EDEC24}" dt="2023-03-07T00:20:58.798" v="1733" actId="6549"/>
        <pc:sldMkLst>
          <pc:docMk/>
          <pc:sldMk cId="682195269" sldId="257"/>
        </pc:sldMkLst>
      </pc:sldChg>
      <pc:sldChg chg="modSp mod">
        <pc:chgData name="Nico Cosereanu" userId="a9a8faa9-af4a-42b6-8e6d-1775b07feb3e" providerId="ADAL" clId="{797B42BB-D4A6-4AE3-80D1-162C08EDEC24}" dt="2023-03-07T00:54:15.841" v="1755" actId="27918"/>
        <pc:sldMkLst>
          <pc:docMk/>
          <pc:sldMk cId="1900486290" sldId="258"/>
        </pc:sldMkLst>
        <pc:spChg chg="mod">
          <ac:chgData name="Nico Cosereanu" userId="a9a8faa9-af4a-42b6-8e6d-1775b07feb3e" providerId="ADAL" clId="{797B42BB-D4A6-4AE3-80D1-162C08EDEC24}" dt="2023-03-06T22:29:13.783" v="889" actId="20577"/>
          <ac:spMkLst>
            <pc:docMk/>
            <pc:sldMk cId="1900486290" sldId="258"/>
            <ac:spMk id="2" creationId="{00000000-0000-0000-0000-000000000000}"/>
          </ac:spMkLst>
        </pc:spChg>
      </pc:sldChg>
      <pc:sldChg chg="ord">
        <pc:chgData name="Nico Cosereanu" userId="a9a8faa9-af4a-42b6-8e6d-1775b07feb3e" providerId="ADAL" clId="{797B42BB-D4A6-4AE3-80D1-162C08EDEC24}" dt="2023-03-06T22:34:43.555" v="910"/>
        <pc:sldMkLst>
          <pc:docMk/>
          <pc:sldMk cId="1180589104" sldId="259"/>
        </pc:sldMkLst>
      </pc:sldChg>
      <pc:sldChg chg="addSp delSp modSp mod ord modClrScheme chgLayout modNotesTx">
        <pc:chgData name="Nico Cosereanu" userId="a9a8faa9-af4a-42b6-8e6d-1775b07feb3e" providerId="ADAL" clId="{797B42BB-D4A6-4AE3-80D1-162C08EDEC24}" dt="2023-03-07T00:23:08.600" v="1742" actId="20577"/>
        <pc:sldMkLst>
          <pc:docMk/>
          <pc:sldMk cId="2426022026" sldId="260"/>
        </pc:sldMkLst>
        <pc:spChg chg="mod">
          <ac:chgData name="Nico Cosereanu" userId="a9a8faa9-af4a-42b6-8e6d-1775b07feb3e" providerId="ADAL" clId="{797B42BB-D4A6-4AE3-80D1-162C08EDEC24}" dt="2023-03-06T22:01:36.871" v="146" actId="26606"/>
          <ac:spMkLst>
            <pc:docMk/>
            <pc:sldMk cId="2426022026" sldId="260"/>
            <ac:spMk id="2" creationId="{00000000-0000-0000-0000-000000000000}"/>
          </ac:spMkLst>
        </pc:spChg>
        <pc:spChg chg="add del">
          <ac:chgData name="Nico Cosereanu" userId="a9a8faa9-af4a-42b6-8e6d-1775b07feb3e" providerId="ADAL" clId="{797B42BB-D4A6-4AE3-80D1-162C08EDEC24}" dt="2023-03-06T22:01:29.862" v="143" actId="26606"/>
          <ac:spMkLst>
            <pc:docMk/>
            <pc:sldMk cId="2426022026" sldId="260"/>
            <ac:spMk id="5" creationId="{00000000-0000-0000-0000-000000000000}"/>
          </ac:spMkLst>
        </pc:spChg>
        <pc:spChg chg="add del mod replId">
          <ac:chgData name="Nico Cosereanu" userId="a9a8faa9-af4a-42b6-8e6d-1775b07feb3e" providerId="ADAL" clId="{797B42BB-D4A6-4AE3-80D1-162C08EDEC24}" dt="2023-03-06T22:01:29.881" v="145" actId="26606"/>
          <ac:spMkLst>
            <pc:docMk/>
            <pc:sldMk cId="2426022026" sldId="260"/>
            <ac:spMk id="8" creationId="{00000000-0000-0000-0000-000000000000}"/>
          </ac:spMkLst>
        </pc:spChg>
        <pc:graphicFrameChg chg="add">
          <ac:chgData name="Nico Cosereanu" userId="a9a8faa9-af4a-42b6-8e6d-1775b07feb3e" providerId="ADAL" clId="{797B42BB-D4A6-4AE3-80D1-162C08EDEC24}" dt="2023-03-06T22:04:07.561" v="192" actId="26606"/>
          <ac:graphicFrameMkLst>
            <pc:docMk/>
            <pc:sldMk cId="2426022026" sldId="260"/>
            <ac:graphicFrameMk id="6" creationId="{00000000-0000-0000-0000-000000000000}"/>
          </ac:graphicFrameMkLst>
        </pc:graphicFrameChg>
        <pc:graphicFrameChg chg="add del mod replId">
          <ac:chgData name="Nico Cosereanu" userId="a9a8faa9-af4a-42b6-8e6d-1775b07feb3e" providerId="ADAL" clId="{797B42BB-D4A6-4AE3-80D1-162C08EDEC24}" dt="2023-03-06T22:01:29.881" v="145" actId="26606"/>
          <ac:graphicFrameMkLst>
            <pc:docMk/>
            <pc:sldMk cId="2426022026" sldId="260"/>
            <ac:graphicFrameMk id="9" creationId="{00000000-0000-0000-0000-000000000000}"/>
          </ac:graphicFrameMkLst>
        </pc:graphicFrameChg>
      </pc:sldChg>
      <pc:sldChg chg="modSp mod ord">
        <pc:chgData name="Nico Cosereanu" userId="a9a8faa9-af4a-42b6-8e6d-1775b07feb3e" providerId="ADAL" clId="{797B42BB-D4A6-4AE3-80D1-162C08EDEC24}" dt="2023-03-06T22:40:44.819" v="1083" actId="20577"/>
        <pc:sldMkLst>
          <pc:docMk/>
          <pc:sldMk cId="1783796071" sldId="261"/>
        </pc:sldMkLst>
        <pc:spChg chg="mod">
          <ac:chgData name="Nico Cosereanu" userId="a9a8faa9-af4a-42b6-8e6d-1775b07feb3e" providerId="ADAL" clId="{797B42BB-D4A6-4AE3-80D1-162C08EDEC24}" dt="2023-03-06T22:35:25.077" v="949" actId="20577"/>
          <ac:spMkLst>
            <pc:docMk/>
            <pc:sldMk cId="1783796071" sldId="261"/>
            <ac:spMk id="2" creationId="{00000000-0000-0000-0000-000000000000}"/>
          </ac:spMkLst>
        </pc:spChg>
        <pc:spChg chg="mod">
          <ac:chgData name="Nico Cosereanu" userId="a9a8faa9-af4a-42b6-8e6d-1775b07feb3e" providerId="ADAL" clId="{797B42BB-D4A6-4AE3-80D1-162C08EDEC24}" dt="2023-03-06T22:40:44.819" v="1083" actId="20577"/>
          <ac:spMkLst>
            <pc:docMk/>
            <pc:sldMk cId="1783796071" sldId="261"/>
            <ac:spMk id="3" creationId="{00000000-0000-0000-0000-000000000000}"/>
          </ac:spMkLst>
        </pc:spChg>
      </pc:sldChg>
      <pc:sldChg chg="addSp delSp modSp mod ord modNotesTx">
        <pc:chgData name="Nico Cosereanu" userId="a9a8faa9-af4a-42b6-8e6d-1775b07feb3e" providerId="ADAL" clId="{797B42BB-D4A6-4AE3-80D1-162C08EDEC24}" dt="2023-03-07T00:15:36.998" v="1721" actId="1076"/>
        <pc:sldMkLst>
          <pc:docMk/>
          <pc:sldMk cId="3387061768" sldId="262"/>
        </pc:sldMkLst>
        <pc:spChg chg="mod">
          <ac:chgData name="Nico Cosereanu" userId="a9a8faa9-af4a-42b6-8e6d-1775b07feb3e" providerId="ADAL" clId="{797B42BB-D4A6-4AE3-80D1-162C08EDEC24}" dt="2023-03-06T22:08:20.619" v="617" actId="20577"/>
          <ac:spMkLst>
            <pc:docMk/>
            <pc:sldMk cId="3387061768" sldId="262"/>
            <ac:spMk id="2" creationId="{00000000-0000-0000-0000-000000000000}"/>
          </ac:spMkLst>
        </pc:spChg>
        <pc:spChg chg="mod">
          <ac:chgData name="Nico Cosereanu" userId="a9a8faa9-af4a-42b6-8e6d-1775b07feb3e" providerId="ADAL" clId="{797B42BB-D4A6-4AE3-80D1-162C08EDEC24}" dt="2023-03-06T22:09:45.490" v="659" actId="20577"/>
          <ac:spMkLst>
            <pc:docMk/>
            <pc:sldMk cId="3387061768" sldId="262"/>
            <ac:spMk id="3" creationId="{00000000-0000-0000-0000-000000000000}"/>
          </ac:spMkLst>
        </pc:spChg>
        <pc:spChg chg="del">
          <ac:chgData name="Nico Cosereanu" userId="a9a8faa9-af4a-42b6-8e6d-1775b07feb3e" providerId="ADAL" clId="{797B42BB-D4A6-4AE3-80D1-162C08EDEC24}" dt="2023-03-06T22:10:29.879" v="662" actId="22"/>
          <ac:spMkLst>
            <pc:docMk/>
            <pc:sldMk cId="3387061768" sldId="262"/>
            <ac:spMk id="4" creationId="{00000000-0000-0000-0000-000000000000}"/>
          </ac:spMkLst>
        </pc:spChg>
        <pc:spChg chg="mod">
          <ac:chgData name="Nico Cosereanu" userId="a9a8faa9-af4a-42b6-8e6d-1775b07feb3e" providerId="ADAL" clId="{797B42BB-D4A6-4AE3-80D1-162C08EDEC24}" dt="2023-03-06T22:09:32.427" v="651" actId="20577"/>
          <ac:spMkLst>
            <pc:docMk/>
            <pc:sldMk cId="3387061768" sldId="262"/>
            <ac:spMk id="5" creationId="{00000000-0000-0000-0000-000000000000}"/>
          </ac:spMkLst>
        </pc:spChg>
        <pc:spChg chg="del">
          <ac:chgData name="Nico Cosereanu" userId="a9a8faa9-af4a-42b6-8e6d-1775b07feb3e" providerId="ADAL" clId="{797B42BB-D4A6-4AE3-80D1-162C08EDEC24}" dt="2023-03-06T22:12:06.886" v="688" actId="22"/>
          <ac:spMkLst>
            <pc:docMk/>
            <pc:sldMk cId="3387061768" sldId="262"/>
            <ac:spMk id="6" creationId="{00000000-0000-0000-0000-000000000000}"/>
          </ac:spMkLst>
        </pc:spChg>
        <pc:spChg chg="add del mod">
          <ac:chgData name="Nico Cosereanu" userId="a9a8faa9-af4a-42b6-8e6d-1775b07feb3e" providerId="ADAL" clId="{797B42BB-D4A6-4AE3-80D1-162C08EDEC24}" dt="2023-03-06T22:13:41.732" v="704" actId="478"/>
          <ac:spMkLst>
            <pc:docMk/>
            <pc:sldMk cId="3387061768" sldId="262"/>
            <ac:spMk id="18" creationId="{14D52398-1AE6-A3CE-82ED-F18535F7E75A}"/>
          </ac:spMkLst>
        </pc:spChg>
        <pc:picChg chg="add del mod">
          <ac:chgData name="Nico Cosereanu" userId="a9a8faa9-af4a-42b6-8e6d-1775b07feb3e" providerId="ADAL" clId="{797B42BB-D4A6-4AE3-80D1-162C08EDEC24}" dt="2023-03-06T22:14:41.678" v="709" actId="478"/>
          <ac:picMkLst>
            <pc:docMk/>
            <pc:sldMk cId="3387061768" sldId="262"/>
            <ac:picMk id="8" creationId="{59F01843-A542-429C-CC47-0860D7595479}"/>
          </ac:picMkLst>
        </pc:picChg>
        <pc:picChg chg="add mod ord">
          <ac:chgData name="Nico Cosereanu" userId="a9a8faa9-af4a-42b6-8e6d-1775b07feb3e" providerId="ADAL" clId="{797B42BB-D4A6-4AE3-80D1-162C08EDEC24}" dt="2023-03-06T22:18:04.859" v="750" actId="14100"/>
          <ac:picMkLst>
            <pc:docMk/>
            <pc:sldMk cId="3387061768" sldId="262"/>
            <ac:picMk id="10" creationId="{467A4874-8434-F856-2D8F-A34C52420E90}"/>
          </ac:picMkLst>
        </pc:picChg>
        <pc:picChg chg="add mod">
          <ac:chgData name="Nico Cosereanu" userId="a9a8faa9-af4a-42b6-8e6d-1775b07feb3e" providerId="ADAL" clId="{797B42BB-D4A6-4AE3-80D1-162C08EDEC24}" dt="2023-03-06T22:16:03.387" v="739" actId="1076"/>
          <ac:picMkLst>
            <pc:docMk/>
            <pc:sldMk cId="3387061768" sldId="262"/>
            <ac:picMk id="12" creationId="{74D40468-C95A-E98B-0A3D-48F557AF6424}"/>
          </ac:picMkLst>
        </pc:picChg>
        <pc:picChg chg="add del mod ord">
          <ac:chgData name="Nico Cosereanu" userId="a9a8faa9-af4a-42b6-8e6d-1775b07feb3e" providerId="ADAL" clId="{797B42BB-D4A6-4AE3-80D1-162C08EDEC24}" dt="2023-03-06T22:12:28.197" v="691" actId="478"/>
          <ac:picMkLst>
            <pc:docMk/>
            <pc:sldMk cId="3387061768" sldId="262"/>
            <ac:picMk id="14" creationId="{650ECB21-EE61-0B0F-2EB9-94874D1517EF}"/>
          </ac:picMkLst>
        </pc:picChg>
        <pc:picChg chg="add mod">
          <ac:chgData name="Nico Cosereanu" userId="a9a8faa9-af4a-42b6-8e6d-1775b07feb3e" providerId="ADAL" clId="{797B42BB-D4A6-4AE3-80D1-162C08EDEC24}" dt="2023-03-07T00:15:36.998" v="1721" actId="1076"/>
          <ac:picMkLst>
            <pc:docMk/>
            <pc:sldMk cId="3387061768" sldId="262"/>
            <ac:picMk id="16" creationId="{64EE8F97-D049-66A6-D273-9AD8FDA8ECFB}"/>
          </ac:picMkLst>
        </pc:picChg>
        <pc:picChg chg="add mod">
          <ac:chgData name="Nico Cosereanu" userId="a9a8faa9-af4a-42b6-8e6d-1775b07feb3e" providerId="ADAL" clId="{797B42BB-D4A6-4AE3-80D1-162C08EDEC24}" dt="2023-03-06T22:13:20.174" v="699" actId="1076"/>
          <ac:picMkLst>
            <pc:docMk/>
            <pc:sldMk cId="3387061768" sldId="262"/>
            <ac:picMk id="20" creationId="{D5DFE246-1CAD-7B1E-9F19-28F8C8EA901D}"/>
          </ac:picMkLst>
        </pc:picChg>
        <pc:picChg chg="add mod">
          <ac:chgData name="Nico Cosereanu" userId="a9a8faa9-af4a-42b6-8e6d-1775b07feb3e" providerId="ADAL" clId="{797B42BB-D4A6-4AE3-80D1-162C08EDEC24}" dt="2023-03-06T22:13:30.250" v="701" actId="14100"/>
          <ac:picMkLst>
            <pc:docMk/>
            <pc:sldMk cId="3387061768" sldId="262"/>
            <ac:picMk id="22" creationId="{BC38F15D-4900-4881-6168-7198676AEF16}"/>
          </ac:picMkLst>
        </pc:picChg>
        <pc:picChg chg="add mod">
          <ac:chgData name="Nico Cosereanu" userId="a9a8faa9-af4a-42b6-8e6d-1775b07feb3e" providerId="ADAL" clId="{797B42BB-D4A6-4AE3-80D1-162C08EDEC24}" dt="2023-03-07T00:13:08.402" v="1718" actId="14100"/>
          <ac:picMkLst>
            <pc:docMk/>
            <pc:sldMk cId="3387061768" sldId="262"/>
            <ac:picMk id="24" creationId="{D16C81A6-78E9-7A9E-72A1-E650AAE3DE1E}"/>
          </ac:picMkLst>
        </pc:picChg>
        <pc:picChg chg="add mod">
          <ac:chgData name="Nico Cosereanu" userId="a9a8faa9-af4a-42b6-8e6d-1775b07feb3e" providerId="ADAL" clId="{797B42BB-D4A6-4AE3-80D1-162C08EDEC24}" dt="2023-03-06T22:16:05.757" v="740" actId="1076"/>
          <ac:picMkLst>
            <pc:docMk/>
            <pc:sldMk cId="3387061768" sldId="262"/>
            <ac:picMk id="26" creationId="{DCD8FB78-4EF1-F4E4-0EC8-01FB4970C2AA}"/>
          </ac:picMkLst>
        </pc:picChg>
      </pc:sldChg>
      <pc:sldChg chg="addSp modSp mod ord modNotesTx">
        <pc:chgData name="Nico Cosereanu" userId="a9a8faa9-af4a-42b6-8e6d-1775b07feb3e" providerId="ADAL" clId="{797B42BB-D4A6-4AE3-80D1-162C08EDEC24}" dt="2023-03-06T22:47:30.278" v="1717" actId="20577"/>
        <pc:sldMkLst>
          <pc:docMk/>
          <pc:sldMk cId="3440500440" sldId="263"/>
        </pc:sldMkLst>
        <pc:spChg chg="mod">
          <ac:chgData name="Nico Cosereanu" userId="a9a8faa9-af4a-42b6-8e6d-1775b07feb3e" providerId="ADAL" clId="{797B42BB-D4A6-4AE3-80D1-162C08EDEC24}" dt="2023-03-06T22:35:01.158" v="932" actId="20577"/>
          <ac:spMkLst>
            <pc:docMk/>
            <pc:sldMk cId="3440500440" sldId="263"/>
            <ac:spMk id="2" creationId="{00000000-0000-0000-0000-000000000000}"/>
          </ac:spMkLst>
        </pc:spChg>
        <pc:spChg chg="add mod">
          <ac:chgData name="Nico Cosereanu" userId="a9a8faa9-af4a-42b6-8e6d-1775b07feb3e" providerId="ADAL" clId="{797B42BB-D4A6-4AE3-80D1-162C08EDEC24}" dt="2023-03-06T22:39:50.316" v="1043" actId="1076"/>
          <ac:spMkLst>
            <pc:docMk/>
            <pc:sldMk cId="3440500440" sldId="263"/>
            <ac:spMk id="3" creationId="{4FFF5CA2-0C32-E79A-B16A-3FDE7E043B18}"/>
          </ac:spMkLst>
        </pc:spChg>
      </pc:sldChg>
      <pc:sldChg chg="modSp del mod ord">
        <pc:chgData name="Nico Cosereanu" userId="a9a8faa9-af4a-42b6-8e6d-1775b07feb3e" providerId="ADAL" clId="{797B42BB-D4A6-4AE3-80D1-162C08EDEC24}" dt="2023-03-06T22:38:36.180" v="1010" actId="47"/>
        <pc:sldMkLst>
          <pc:docMk/>
          <pc:sldMk cId="1827431122" sldId="265"/>
        </pc:sldMkLst>
        <pc:spChg chg="mod">
          <ac:chgData name="Nico Cosereanu" userId="a9a8faa9-af4a-42b6-8e6d-1775b07feb3e" providerId="ADAL" clId="{797B42BB-D4A6-4AE3-80D1-162C08EDEC24}" dt="2023-03-06T22:38:09.923" v="1004" actId="20577"/>
          <ac:spMkLst>
            <pc:docMk/>
            <pc:sldMk cId="1827431122" sldId="265"/>
            <ac:spMk id="2" creationId="{00000000-0000-0000-0000-000000000000}"/>
          </ac:spMkLst>
        </pc:spChg>
        <pc:spChg chg="mod">
          <ac:chgData name="Nico Cosereanu" userId="a9a8faa9-af4a-42b6-8e6d-1775b07feb3e" providerId="ADAL" clId="{797B42BB-D4A6-4AE3-80D1-162C08EDEC24}" dt="2023-03-06T22:38:01.946" v="995" actId="5793"/>
          <ac:spMkLst>
            <pc:docMk/>
            <pc:sldMk cId="1827431122" sldId="265"/>
            <ac:spMk id="3" creationId="{00000000-0000-0000-0000-000000000000}"/>
          </ac:spMkLst>
        </pc:spChg>
      </pc:sldChg>
      <pc:sldChg chg="add del">
        <pc:chgData name="Nico Cosereanu" userId="a9a8faa9-af4a-42b6-8e6d-1775b07feb3e" providerId="ADAL" clId="{797B42BB-D4A6-4AE3-80D1-162C08EDEC24}" dt="2023-03-06T22:37:30.083" v="991" actId="47"/>
        <pc:sldMkLst>
          <pc:docMk/>
          <pc:sldMk cId="1742007136" sldId="268"/>
        </pc:sldMkLst>
      </pc:sldChg>
      <pc:sldChg chg="addSp delSp modSp add mod modNotesTx">
        <pc:chgData name="Nico Cosereanu" userId="a9a8faa9-af4a-42b6-8e6d-1775b07feb3e" providerId="ADAL" clId="{797B42BB-D4A6-4AE3-80D1-162C08EDEC24}" dt="2023-03-07T01:26:38.545" v="1760" actId="1076"/>
        <pc:sldMkLst>
          <pc:docMk/>
          <pc:sldMk cId="4225039517" sldId="269"/>
        </pc:sldMkLst>
        <pc:spChg chg="mod">
          <ac:chgData name="Nico Cosereanu" userId="a9a8faa9-af4a-42b6-8e6d-1775b07feb3e" providerId="ADAL" clId="{797B42BB-D4A6-4AE3-80D1-162C08EDEC24}" dt="2023-03-06T22:18:23.637" v="756" actId="20577"/>
          <ac:spMkLst>
            <pc:docMk/>
            <pc:sldMk cId="4225039517" sldId="269"/>
            <ac:spMk id="2" creationId="{00000000-0000-0000-0000-000000000000}"/>
          </ac:spMkLst>
        </pc:spChg>
        <pc:spChg chg="add del mod">
          <ac:chgData name="Nico Cosereanu" userId="a9a8faa9-af4a-42b6-8e6d-1775b07feb3e" providerId="ADAL" clId="{797B42BB-D4A6-4AE3-80D1-162C08EDEC24}" dt="2023-03-06T22:20:16.363" v="779" actId="1076"/>
          <ac:spMkLst>
            <pc:docMk/>
            <pc:sldMk cId="4225039517" sldId="269"/>
            <ac:spMk id="6" creationId="{9A52609C-44A8-B6FD-6B30-B337C2EB116A}"/>
          </ac:spMkLst>
        </pc:spChg>
        <pc:spChg chg="add mod">
          <ac:chgData name="Nico Cosereanu" userId="a9a8faa9-af4a-42b6-8e6d-1775b07feb3e" providerId="ADAL" clId="{797B42BB-D4A6-4AE3-80D1-162C08EDEC24}" dt="2023-03-06T22:20:11.257" v="778" actId="1076"/>
          <ac:spMkLst>
            <pc:docMk/>
            <pc:sldMk cId="4225039517" sldId="269"/>
            <ac:spMk id="13" creationId="{279A9EE3-1CF5-1E64-EFC5-3ECD84A99A27}"/>
          </ac:spMkLst>
        </pc:spChg>
        <pc:picChg chg="add mod">
          <ac:chgData name="Nico Cosereanu" userId="a9a8faa9-af4a-42b6-8e6d-1775b07feb3e" providerId="ADAL" clId="{797B42BB-D4A6-4AE3-80D1-162C08EDEC24}" dt="2023-03-07T01:26:38.545" v="1760" actId="1076"/>
          <ac:picMkLst>
            <pc:docMk/>
            <pc:sldMk cId="4225039517" sldId="269"/>
            <ac:picMk id="7" creationId="{5A6A4DD0-886A-D177-65E8-4E7358A45847}"/>
          </ac:picMkLst>
        </pc:picChg>
        <pc:picChg chg="add mod">
          <ac:chgData name="Nico Cosereanu" userId="a9a8faa9-af4a-42b6-8e6d-1775b07feb3e" providerId="ADAL" clId="{797B42BB-D4A6-4AE3-80D1-162C08EDEC24}" dt="2023-03-07T01:26:36.842" v="1759" actId="1076"/>
          <ac:picMkLst>
            <pc:docMk/>
            <pc:sldMk cId="4225039517" sldId="269"/>
            <ac:picMk id="8" creationId="{F9136463-0D93-C07E-CDA4-944E8A8E4D48}"/>
          </ac:picMkLst>
        </pc:picChg>
        <pc:picChg chg="del">
          <ac:chgData name="Nico Cosereanu" userId="a9a8faa9-af4a-42b6-8e6d-1775b07feb3e" providerId="ADAL" clId="{797B42BB-D4A6-4AE3-80D1-162C08EDEC24}" dt="2023-03-06T22:19:03.956" v="758" actId="478"/>
          <ac:picMkLst>
            <pc:docMk/>
            <pc:sldMk cId="4225039517" sldId="269"/>
            <ac:picMk id="10" creationId="{467A4874-8434-F856-2D8F-A34C52420E90}"/>
          </ac:picMkLst>
        </pc:picChg>
        <pc:picChg chg="add del mod ord">
          <ac:chgData name="Nico Cosereanu" userId="a9a8faa9-af4a-42b6-8e6d-1775b07feb3e" providerId="ADAL" clId="{797B42BB-D4A6-4AE3-80D1-162C08EDEC24}" dt="2023-03-06T22:19:51.462" v="771" actId="22"/>
          <ac:picMkLst>
            <pc:docMk/>
            <pc:sldMk cId="4225039517" sldId="269"/>
            <ac:picMk id="11" creationId="{0DF1F29B-0AD4-FEE2-231C-0EB94F12E2FF}"/>
          </ac:picMkLst>
        </pc:picChg>
        <pc:picChg chg="del">
          <ac:chgData name="Nico Cosereanu" userId="a9a8faa9-af4a-42b6-8e6d-1775b07feb3e" providerId="ADAL" clId="{797B42BB-D4A6-4AE3-80D1-162C08EDEC24}" dt="2023-03-06T22:19:10.050" v="759" actId="478"/>
          <ac:picMkLst>
            <pc:docMk/>
            <pc:sldMk cId="4225039517" sldId="269"/>
            <ac:picMk id="12" creationId="{74D40468-C95A-E98B-0A3D-48F557AF6424}"/>
          </ac:picMkLst>
        </pc:picChg>
        <pc:picChg chg="add del mod">
          <ac:chgData name="Nico Cosereanu" userId="a9a8faa9-af4a-42b6-8e6d-1775b07feb3e" providerId="ADAL" clId="{797B42BB-D4A6-4AE3-80D1-162C08EDEC24}" dt="2023-03-07T01:26:31.127" v="1756" actId="478"/>
          <ac:picMkLst>
            <pc:docMk/>
            <pc:sldMk cId="4225039517" sldId="269"/>
            <ac:picMk id="15" creationId="{E3BEBC77-B2D6-B90C-C6DF-E9B06B84CDF4}"/>
          </ac:picMkLst>
        </pc:picChg>
        <pc:picChg chg="del">
          <ac:chgData name="Nico Cosereanu" userId="a9a8faa9-af4a-42b6-8e6d-1775b07feb3e" providerId="ADAL" clId="{797B42BB-D4A6-4AE3-80D1-162C08EDEC24}" dt="2023-03-06T22:19:44.289" v="767" actId="478"/>
          <ac:picMkLst>
            <pc:docMk/>
            <pc:sldMk cId="4225039517" sldId="269"/>
            <ac:picMk id="16" creationId="{64EE8F97-D049-66A6-D273-9AD8FDA8ECFB}"/>
          </ac:picMkLst>
        </pc:picChg>
        <pc:picChg chg="add del">
          <ac:chgData name="Nico Cosereanu" userId="a9a8faa9-af4a-42b6-8e6d-1775b07feb3e" providerId="ADAL" clId="{797B42BB-D4A6-4AE3-80D1-162C08EDEC24}" dt="2023-03-06T22:32:15.732" v="901" actId="478"/>
          <ac:picMkLst>
            <pc:docMk/>
            <pc:sldMk cId="4225039517" sldId="269"/>
            <ac:picMk id="18" creationId="{08217C6A-AA26-A968-B1C1-D5D2F34CA99B}"/>
          </ac:picMkLst>
        </pc:picChg>
        <pc:picChg chg="del">
          <ac:chgData name="Nico Cosereanu" userId="a9a8faa9-af4a-42b6-8e6d-1775b07feb3e" providerId="ADAL" clId="{797B42BB-D4A6-4AE3-80D1-162C08EDEC24}" dt="2023-03-06T22:19:45.927" v="769" actId="478"/>
          <ac:picMkLst>
            <pc:docMk/>
            <pc:sldMk cId="4225039517" sldId="269"/>
            <ac:picMk id="20" creationId="{D5DFE246-1CAD-7B1E-9F19-28F8C8EA901D}"/>
          </ac:picMkLst>
        </pc:picChg>
        <pc:picChg chg="del">
          <ac:chgData name="Nico Cosereanu" userId="a9a8faa9-af4a-42b6-8e6d-1775b07feb3e" providerId="ADAL" clId="{797B42BB-D4A6-4AE3-80D1-162C08EDEC24}" dt="2023-03-06T22:19:45.292" v="768" actId="478"/>
          <ac:picMkLst>
            <pc:docMk/>
            <pc:sldMk cId="4225039517" sldId="269"/>
            <ac:picMk id="22" creationId="{BC38F15D-4900-4881-6168-7198676AEF16}"/>
          </ac:picMkLst>
        </pc:picChg>
        <pc:picChg chg="del">
          <ac:chgData name="Nico Cosereanu" userId="a9a8faa9-af4a-42b6-8e6d-1775b07feb3e" providerId="ADAL" clId="{797B42BB-D4A6-4AE3-80D1-162C08EDEC24}" dt="2023-03-06T22:19:20.686" v="761" actId="478"/>
          <ac:picMkLst>
            <pc:docMk/>
            <pc:sldMk cId="4225039517" sldId="269"/>
            <ac:picMk id="24" creationId="{D16C81A6-78E9-7A9E-72A1-E650AAE3DE1E}"/>
          </ac:picMkLst>
        </pc:picChg>
        <pc:picChg chg="del">
          <ac:chgData name="Nico Cosereanu" userId="a9a8faa9-af4a-42b6-8e6d-1775b07feb3e" providerId="ADAL" clId="{797B42BB-D4A6-4AE3-80D1-162C08EDEC24}" dt="2023-03-06T22:19:24.508" v="763" actId="478"/>
          <ac:picMkLst>
            <pc:docMk/>
            <pc:sldMk cId="4225039517" sldId="269"/>
            <ac:picMk id="26" creationId="{DCD8FB78-4EF1-F4E4-0EC8-01FB4970C2AA}"/>
          </ac:picMkLst>
        </pc:picChg>
      </pc:sldChg>
      <pc:sldChg chg="addSp delSp modSp add mod">
        <pc:chgData name="Nico Cosereanu" userId="a9a8faa9-af4a-42b6-8e6d-1775b07feb3e" providerId="ADAL" clId="{797B42BB-D4A6-4AE3-80D1-162C08EDEC24}" dt="2023-03-06T22:25:04.331" v="842" actId="478"/>
        <pc:sldMkLst>
          <pc:docMk/>
          <pc:sldMk cId="786286414" sldId="270"/>
        </pc:sldMkLst>
        <pc:spChg chg="mod">
          <ac:chgData name="Nico Cosereanu" userId="a9a8faa9-af4a-42b6-8e6d-1775b07feb3e" providerId="ADAL" clId="{797B42BB-D4A6-4AE3-80D1-162C08EDEC24}" dt="2023-03-06T22:22:06.277" v="805" actId="20577"/>
          <ac:spMkLst>
            <pc:docMk/>
            <pc:sldMk cId="786286414" sldId="270"/>
            <ac:spMk id="2" creationId="{00000000-0000-0000-0000-000000000000}"/>
          </ac:spMkLst>
        </pc:spChg>
        <pc:picChg chg="add mod">
          <ac:chgData name="Nico Cosereanu" userId="a9a8faa9-af4a-42b6-8e6d-1775b07feb3e" providerId="ADAL" clId="{797B42BB-D4A6-4AE3-80D1-162C08EDEC24}" dt="2023-03-06T22:23:14.285" v="814" actId="1076"/>
          <ac:picMkLst>
            <pc:docMk/>
            <pc:sldMk cId="786286414" sldId="270"/>
            <ac:picMk id="7" creationId="{1D2ADFBD-4B61-1213-A5BE-B9A80C0D0986}"/>
          </ac:picMkLst>
        </pc:picChg>
        <pc:picChg chg="del">
          <ac:chgData name="Nico Cosereanu" userId="a9a8faa9-af4a-42b6-8e6d-1775b07feb3e" providerId="ADAL" clId="{797B42BB-D4A6-4AE3-80D1-162C08EDEC24}" dt="2023-03-06T22:22:15.311" v="807" actId="478"/>
          <ac:picMkLst>
            <pc:docMk/>
            <pc:sldMk cId="786286414" sldId="270"/>
            <ac:picMk id="8" creationId="{F9136463-0D93-C07E-CDA4-944E8A8E4D48}"/>
          </ac:picMkLst>
        </pc:picChg>
        <pc:picChg chg="add mod">
          <ac:chgData name="Nico Cosereanu" userId="a9a8faa9-af4a-42b6-8e6d-1775b07feb3e" providerId="ADAL" clId="{797B42BB-D4A6-4AE3-80D1-162C08EDEC24}" dt="2023-03-06T22:23:15.974" v="815" actId="1076"/>
          <ac:picMkLst>
            <pc:docMk/>
            <pc:sldMk cId="786286414" sldId="270"/>
            <ac:picMk id="10" creationId="{C28D58AC-F8DB-2D82-BE94-F622DA8180E4}"/>
          </ac:picMkLst>
        </pc:picChg>
        <pc:picChg chg="add del">
          <ac:chgData name="Nico Cosereanu" userId="a9a8faa9-af4a-42b6-8e6d-1775b07feb3e" providerId="ADAL" clId="{797B42BB-D4A6-4AE3-80D1-162C08EDEC24}" dt="2023-03-06T22:25:04.331" v="842" actId="478"/>
          <ac:picMkLst>
            <pc:docMk/>
            <pc:sldMk cId="786286414" sldId="270"/>
            <ac:picMk id="12" creationId="{25BA21B4-E11E-23A8-0592-D814B16169EB}"/>
          </ac:picMkLst>
        </pc:picChg>
        <pc:picChg chg="add del mod">
          <ac:chgData name="Nico Cosereanu" userId="a9a8faa9-af4a-42b6-8e6d-1775b07feb3e" providerId="ADAL" clId="{797B42BB-D4A6-4AE3-80D1-162C08EDEC24}" dt="2023-03-06T22:24:07.176" v="818" actId="478"/>
          <ac:picMkLst>
            <pc:docMk/>
            <pc:sldMk cId="786286414" sldId="270"/>
            <ac:picMk id="14" creationId="{60D42537-E484-0876-56C3-6E40F15489D5}"/>
          </ac:picMkLst>
        </pc:picChg>
        <pc:picChg chg="del">
          <ac:chgData name="Nico Cosereanu" userId="a9a8faa9-af4a-42b6-8e6d-1775b07feb3e" providerId="ADAL" clId="{797B42BB-D4A6-4AE3-80D1-162C08EDEC24}" dt="2023-03-06T22:22:18.283" v="808" actId="478"/>
          <ac:picMkLst>
            <pc:docMk/>
            <pc:sldMk cId="786286414" sldId="270"/>
            <ac:picMk id="15" creationId="{E3BEBC77-B2D6-B90C-C6DF-E9B06B84CDF4}"/>
          </ac:picMkLst>
        </pc:picChg>
        <pc:picChg chg="mod">
          <ac:chgData name="Nico Cosereanu" userId="a9a8faa9-af4a-42b6-8e6d-1775b07feb3e" providerId="ADAL" clId="{797B42BB-D4A6-4AE3-80D1-162C08EDEC24}" dt="2023-03-06T22:22:14.209" v="806" actId="1076"/>
          <ac:picMkLst>
            <pc:docMk/>
            <pc:sldMk cId="786286414" sldId="270"/>
            <ac:picMk id="18" creationId="{08217C6A-AA26-A968-B1C1-D5D2F34CA99B}"/>
          </ac:picMkLst>
        </pc:picChg>
      </pc:sldChg>
      <pc:sldChg chg="addSp delSp modSp add mod">
        <pc:chgData name="Nico Cosereanu" userId="a9a8faa9-af4a-42b6-8e6d-1775b07feb3e" providerId="ADAL" clId="{797B42BB-D4A6-4AE3-80D1-162C08EDEC24}" dt="2023-03-06T22:24:49.213" v="841" actId="1076"/>
        <pc:sldMkLst>
          <pc:docMk/>
          <pc:sldMk cId="1129197448" sldId="271"/>
        </pc:sldMkLst>
        <pc:spChg chg="mod">
          <ac:chgData name="Nico Cosereanu" userId="a9a8faa9-af4a-42b6-8e6d-1775b07feb3e" providerId="ADAL" clId="{797B42BB-D4A6-4AE3-80D1-162C08EDEC24}" dt="2023-03-06T22:24:20.317" v="833" actId="20577"/>
          <ac:spMkLst>
            <pc:docMk/>
            <pc:sldMk cId="1129197448" sldId="271"/>
            <ac:spMk id="2" creationId="{00000000-0000-0000-0000-000000000000}"/>
          </ac:spMkLst>
        </pc:spChg>
        <pc:picChg chg="del">
          <ac:chgData name="Nico Cosereanu" userId="a9a8faa9-af4a-42b6-8e6d-1775b07feb3e" providerId="ADAL" clId="{797B42BB-D4A6-4AE3-80D1-162C08EDEC24}" dt="2023-03-06T22:24:27.573" v="837" actId="478"/>
          <ac:picMkLst>
            <pc:docMk/>
            <pc:sldMk cId="1129197448" sldId="271"/>
            <ac:picMk id="7" creationId="{1D2ADFBD-4B61-1213-A5BE-B9A80C0D0986}"/>
          </ac:picMkLst>
        </pc:picChg>
        <pc:picChg chg="add mod">
          <ac:chgData name="Nico Cosereanu" userId="a9a8faa9-af4a-42b6-8e6d-1775b07feb3e" providerId="ADAL" clId="{797B42BB-D4A6-4AE3-80D1-162C08EDEC24}" dt="2023-03-06T22:24:49.213" v="841" actId="1076"/>
          <ac:picMkLst>
            <pc:docMk/>
            <pc:sldMk cId="1129197448" sldId="271"/>
            <ac:picMk id="8" creationId="{0D5AED98-0B4A-CC68-9418-D7DB6E45BCE8}"/>
          </ac:picMkLst>
        </pc:picChg>
        <pc:picChg chg="del">
          <ac:chgData name="Nico Cosereanu" userId="a9a8faa9-af4a-42b6-8e6d-1775b07feb3e" providerId="ADAL" clId="{797B42BB-D4A6-4AE3-80D1-162C08EDEC24}" dt="2023-03-06T22:24:26.857" v="836" actId="478"/>
          <ac:picMkLst>
            <pc:docMk/>
            <pc:sldMk cId="1129197448" sldId="271"/>
            <ac:picMk id="10" creationId="{C28D58AC-F8DB-2D82-BE94-F622DA8180E4}"/>
          </ac:picMkLst>
        </pc:picChg>
        <pc:picChg chg="mod">
          <ac:chgData name="Nico Cosereanu" userId="a9a8faa9-af4a-42b6-8e6d-1775b07feb3e" providerId="ADAL" clId="{797B42BB-D4A6-4AE3-80D1-162C08EDEC24}" dt="2023-03-06T22:24:25.469" v="835" actId="1076"/>
          <ac:picMkLst>
            <pc:docMk/>
            <pc:sldMk cId="1129197448" sldId="271"/>
            <ac:picMk id="12" creationId="{25BA21B4-E11E-23A8-0592-D814B16169EB}"/>
          </ac:picMkLst>
        </pc:picChg>
        <pc:picChg chg="del">
          <ac:chgData name="Nico Cosereanu" userId="a9a8faa9-af4a-42b6-8e6d-1775b07feb3e" providerId="ADAL" clId="{797B42BB-D4A6-4AE3-80D1-162C08EDEC24}" dt="2023-03-06T22:24:23.618" v="834" actId="478"/>
          <ac:picMkLst>
            <pc:docMk/>
            <pc:sldMk cId="1129197448" sldId="271"/>
            <ac:picMk id="18" creationId="{08217C6A-AA26-A968-B1C1-D5D2F34CA99B}"/>
          </ac:picMkLst>
        </pc:picChg>
      </pc:sldChg>
      <pc:sldChg chg="addSp delSp modSp add mod">
        <pc:chgData name="Nico Cosereanu" userId="a9a8faa9-af4a-42b6-8e6d-1775b07feb3e" providerId="ADAL" clId="{797B42BB-D4A6-4AE3-80D1-162C08EDEC24}" dt="2023-03-06T22:28:40.426" v="864" actId="14100"/>
        <pc:sldMkLst>
          <pc:docMk/>
          <pc:sldMk cId="1527537977" sldId="272"/>
        </pc:sldMkLst>
        <pc:spChg chg="mod">
          <ac:chgData name="Nico Cosereanu" userId="a9a8faa9-af4a-42b6-8e6d-1775b07feb3e" providerId="ADAL" clId="{797B42BB-D4A6-4AE3-80D1-162C08EDEC24}" dt="2023-03-06T22:25:21.610" v="846" actId="20577"/>
          <ac:spMkLst>
            <pc:docMk/>
            <pc:sldMk cId="1527537977" sldId="272"/>
            <ac:spMk id="2" creationId="{00000000-0000-0000-0000-000000000000}"/>
          </ac:spMkLst>
        </pc:spChg>
        <pc:picChg chg="add mod">
          <ac:chgData name="Nico Cosereanu" userId="a9a8faa9-af4a-42b6-8e6d-1775b07feb3e" providerId="ADAL" clId="{797B42BB-D4A6-4AE3-80D1-162C08EDEC24}" dt="2023-03-06T22:26:51.845" v="858" actId="1076"/>
          <ac:picMkLst>
            <pc:docMk/>
            <pc:sldMk cId="1527537977" sldId="272"/>
            <ac:picMk id="7" creationId="{FA5B0CF3-1FA7-0A39-65D4-916FE97DDE49}"/>
          </ac:picMkLst>
        </pc:picChg>
        <pc:picChg chg="del">
          <ac:chgData name="Nico Cosereanu" userId="a9a8faa9-af4a-42b6-8e6d-1775b07feb3e" providerId="ADAL" clId="{797B42BB-D4A6-4AE3-80D1-162C08EDEC24}" dt="2023-03-06T22:27:21.652" v="859" actId="478"/>
          <ac:picMkLst>
            <pc:docMk/>
            <pc:sldMk cId="1527537977" sldId="272"/>
            <ac:picMk id="8" creationId="{0D5AED98-0B4A-CC68-9418-D7DB6E45BCE8}"/>
          </ac:picMkLst>
        </pc:picChg>
        <pc:picChg chg="add mod">
          <ac:chgData name="Nico Cosereanu" userId="a9a8faa9-af4a-42b6-8e6d-1775b07feb3e" providerId="ADAL" clId="{797B42BB-D4A6-4AE3-80D1-162C08EDEC24}" dt="2023-03-06T22:26:48.544" v="856" actId="1076"/>
          <ac:picMkLst>
            <pc:docMk/>
            <pc:sldMk cId="1527537977" sldId="272"/>
            <ac:picMk id="10" creationId="{4975732F-6FBA-3B1C-63C3-7926B3AA8DB4}"/>
          </ac:picMkLst>
        </pc:picChg>
        <pc:picChg chg="del">
          <ac:chgData name="Nico Cosereanu" userId="a9a8faa9-af4a-42b6-8e6d-1775b07feb3e" providerId="ADAL" clId="{797B42BB-D4A6-4AE3-80D1-162C08EDEC24}" dt="2023-03-06T22:25:59.886" v="847" actId="478"/>
          <ac:picMkLst>
            <pc:docMk/>
            <pc:sldMk cId="1527537977" sldId="272"/>
            <ac:picMk id="12" creationId="{25BA21B4-E11E-23A8-0592-D814B16169EB}"/>
          </ac:picMkLst>
        </pc:picChg>
        <pc:picChg chg="add mod">
          <ac:chgData name="Nico Cosereanu" userId="a9a8faa9-af4a-42b6-8e6d-1775b07feb3e" providerId="ADAL" clId="{797B42BB-D4A6-4AE3-80D1-162C08EDEC24}" dt="2023-03-06T22:26:50.612" v="857" actId="1076"/>
          <ac:picMkLst>
            <pc:docMk/>
            <pc:sldMk cId="1527537977" sldId="272"/>
            <ac:picMk id="14" creationId="{77DE5127-3C32-7F13-8DB3-0DE8472F1D4B}"/>
          </ac:picMkLst>
        </pc:picChg>
        <pc:picChg chg="add mod">
          <ac:chgData name="Nico Cosereanu" userId="a9a8faa9-af4a-42b6-8e6d-1775b07feb3e" providerId="ADAL" clId="{797B42BB-D4A6-4AE3-80D1-162C08EDEC24}" dt="2023-03-06T22:27:25.001" v="861" actId="1076"/>
          <ac:picMkLst>
            <pc:docMk/>
            <pc:sldMk cId="1527537977" sldId="272"/>
            <ac:picMk id="16" creationId="{DC06BC42-CF56-78E7-A279-019FCF56E729}"/>
          </ac:picMkLst>
        </pc:picChg>
        <pc:picChg chg="add mod">
          <ac:chgData name="Nico Cosereanu" userId="a9a8faa9-af4a-42b6-8e6d-1775b07feb3e" providerId="ADAL" clId="{797B42BB-D4A6-4AE3-80D1-162C08EDEC24}" dt="2023-03-06T22:28:40.426" v="864" actId="14100"/>
          <ac:picMkLst>
            <pc:docMk/>
            <pc:sldMk cId="1527537977" sldId="272"/>
            <ac:picMk id="18" creationId="{63A01E3E-356B-5E3B-C667-2E55F1FCDAFB}"/>
          </ac:picMkLst>
        </pc:picChg>
      </pc:sldChg>
      <pc:sldChg chg="modSp add mod ord modNotesTx">
        <pc:chgData name="Nico Cosereanu" userId="a9a8faa9-af4a-42b6-8e6d-1775b07feb3e" providerId="ADAL" clId="{797B42BB-D4A6-4AE3-80D1-162C08EDEC24}" dt="2023-03-07T00:19:34.368" v="1732" actId="20577"/>
        <pc:sldMkLst>
          <pc:docMk/>
          <pc:sldMk cId="1828719088" sldId="273"/>
        </pc:sldMkLst>
        <pc:spChg chg="mod">
          <ac:chgData name="Nico Cosereanu" userId="a9a8faa9-af4a-42b6-8e6d-1775b07feb3e" providerId="ADAL" clId="{797B42BB-D4A6-4AE3-80D1-162C08EDEC24}" dt="2023-03-06T22:38:44.435" v="1021" actId="20577"/>
          <ac:spMkLst>
            <pc:docMk/>
            <pc:sldMk cId="1828719088" sldId="273"/>
            <ac:spMk id="2" creationId="{00000000-0000-0000-0000-000000000000}"/>
          </ac:spMkLst>
        </pc:spChg>
        <pc:spChg chg="mod">
          <ac:chgData name="Nico Cosereanu" userId="a9a8faa9-af4a-42b6-8e6d-1775b07feb3e" providerId="ADAL" clId="{797B42BB-D4A6-4AE3-80D1-162C08EDEC24}" dt="2023-03-06T22:38:53.137" v="1024" actId="1076"/>
          <ac:spMkLst>
            <pc:docMk/>
            <pc:sldMk cId="1828719088" sldId="273"/>
            <ac:spMk id="3" creationId="{4FFF5CA2-0C32-E79A-B16A-3FDE7E043B1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0.85</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0.85</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pt>
    <dgm:pt modelId="{A60468B1-82E2-40D5-8F8D-B72FEF38ECB2}" type="pres">
      <dgm:prSet presAssocID="{38873786-4A52-4B19-8A39-3047DA096045}" presName="descendantText" presStyleLbl="alignAcc1" presStyleIdx="0" presStyleCnt="3">
        <dgm:presLayoutVars>
          <dgm:bulletEnabled val="1"/>
        </dgm:presLayoutVars>
      </dgm:prSet>
      <dgm:spPr/>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pt>
    <dgm:pt modelId="{6EAF1ACD-8FA9-4CFC-831C-6E59785A4731}" type="pres">
      <dgm:prSet presAssocID="{3ED512C3-D941-41AF-A122-F2D9BF970DAD}" presName="descendantText" presStyleLbl="alignAcc1" presStyleIdx="1" presStyleCnt="3">
        <dgm:presLayoutVars>
          <dgm:bulletEnabled val="1"/>
        </dgm:presLayoutVars>
      </dgm:prSet>
      <dgm:spPr/>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pt>
    <dgm:pt modelId="{F4F02A02-3D98-4B60-9C33-381E0E6B32F2}" type="pres">
      <dgm:prSet presAssocID="{BC903B1B-A473-436C-97FA-43C939DFEE20}" presName="descendantText" presStyleLbl="alignAcc1" presStyleIdx="2" presStyleCnt="3">
        <dgm:presLayoutVars>
          <dgm:bulletEnabled val="1"/>
        </dgm:presLayoutVars>
      </dgm:prSet>
      <dgm:spPr/>
    </dgm:pt>
  </dgm:ptLst>
  <dgm:cxnLst>
    <dgm:cxn modelId="{BD25BD08-8BBC-4A70-B082-9E509B48FFB0}" srcId="{B1DF2E34-767F-4F7A-9C29-A9778056206F}" destId="{3ED512C3-D941-41AF-A122-F2D9BF970DAD}" srcOrd="1" destOrd="0" parTransId="{E525192E-41A1-4C91-AD4A-D28F7238B393}" sibTransId="{3BF31F0C-8101-47DC-BCC5-70664DF0F808}"/>
    <dgm:cxn modelId="{F27DC210-4508-4981-B5DC-02DF059A104D}" srcId="{B1DF2E34-767F-4F7A-9C29-A9778056206F}" destId="{38873786-4A52-4B19-8A39-3047DA096045}" srcOrd="0" destOrd="0" parTransId="{194AA6D4-FCCB-4F8F-BF1F-E138E6BCFCB5}" sibTransId="{45DAB862-194E-48B4-AA3C-FC965FD1486B}"/>
    <dgm:cxn modelId="{60BA9211-D29A-4485-AD1A-C348793930FE}" type="presOf" srcId="{F3ECA29D-2333-46AD-85D6-E76E7EDD950B}" destId="{A60468B1-82E2-40D5-8F8D-B72FEF38ECB2}" srcOrd="0" destOrd="4" presId="urn:microsoft.com/office/officeart/2005/8/layout/chevron2"/>
    <dgm:cxn modelId="{D2F41A18-7D21-4055-9878-8E63BED7115A}" type="presOf" srcId="{0CFFC97E-902F-458F-B706-5155B11161B6}" destId="{A60468B1-82E2-40D5-8F8D-B72FEF38ECB2}" srcOrd="0" destOrd="0"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972FA932-5080-47E5-AA4E-C4F78E62342B}" srcId="{B1DF2E34-767F-4F7A-9C29-A9778056206F}" destId="{BC903B1B-A473-436C-97FA-43C939DFEE20}" srcOrd="2" destOrd="0" parTransId="{817AE5D0-FB53-402C-B994-3C825BE77D8F}" sibTransId="{E701A4D6-ED04-40C2-84B5-7B4C6CB80D44}"/>
    <dgm:cxn modelId="{BF01FD34-E596-46F5-B1F6-ACA0D0766A7F}" type="presOf" srcId="{BC903B1B-A473-436C-97FA-43C939DFEE20}" destId="{23A87E87-2A2E-4B3C-97A8-415CDCA9F2DE}"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A640D165-D04E-4242-9EDF-EC5BC7FFBCBF}" type="presOf" srcId="{92AF0A6E-9DBB-46BF-BFEB-0AA75843945E}" destId="{A60468B1-82E2-40D5-8F8D-B72FEF38ECB2}" srcOrd="0" destOrd="1" presId="urn:microsoft.com/office/officeart/2005/8/layout/chevron2"/>
    <dgm:cxn modelId="{4AB8F448-D142-4849-8325-C99B773ED38D}" srcId="{0CFFC97E-902F-458F-B706-5155B11161B6}" destId="{914B2833-6413-49BB-B546-E9F9EA67AAA6}" srcOrd="2" destOrd="0" parTransId="{1D4E2EED-7110-4FA3-82C2-04AF9F262CC4}" sibTransId="{A51E33C4-CF60-4992-9DBD-A4B862845F21}"/>
    <dgm:cxn modelId="{4F391B4B-2EDF-42F5-9566-5CF365A9C890}" type="presOf" srcId="{EFAB7A22-EE84-42BD-8EF1-49B0F8076350}" destId="{F4F02A02-3D98-4B60-9C33-381E0E6B32F2}" srcOrd="0" destOrd="1" presId="urn:microsoft.com/office/officeart/2005/8/layout/chevron2"/>
    <dgm:cxn modelId="{B8D3684B-CA9E-475F-B9D7-517D445032E9}" type="presOf" srcId="{3E665519-D241-4CBA-A652-0ED415475F76}" destId="{F4F02A02-3D98-4B60-9C33-381E0E6B32F2}" srcOrd="0" destOrd="0" presId="urn:microsoft.com/office/officeart/2005/8/layout/chevron2"/>
    <dgm:cxn modelId="{30E4096D-9FC0-4CB5-8DDE-EC92E2D37794}" srcId="{BC903B1B-A473-436C-97FA-43C939DFEE20}" destId="{3E665519-D241-4CBA-A652-0ED415475F76}" srcOrd="0" destOrd="0" parTransId="{CD0399FE-E2B9-4819-A41F-E79670698937}" sibTransId="{82CF8031-E61A-490D-B9BB-4D1EC25814CF}"/>
    <dgm:cxn modelId="{21AB2C6F-6C9B-4792-914D-DC46002AC574}" type="presOf" srcId="{914B2833-6413-49BB-B546-E9F9EA67AAA6}" destId="{A60468B1-82E2-40D5-8F8D-B72FEF38ECB2}" srcOrd="0" destOrd="3"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B0EC1C7A-DDC9-4E54-AF21-D9D7EADDA6D5}" type="presOf" srcId="{47CA2BCA-501F-4DD9-9C21-022F7C15BDFE}" destId="{A60468B1-82E2-40D5-8F8D-B72FEF38ECB2}" srcOrd="0" destOrd="5" presId="urn:microsoft.com/office/officeart/2005/8/layout/chevron2"/>
    <dgm:cxn modelId="{18580281-DC29-4C5E-A4F7-2BDAF651037C}" srcId="{BC903B1B-A473-436C-97FA-43C939DFEE20}" destId="{1EDC0CA1-4F2F-4C39-B1E7-1747303259E1}" srcOrd="2" destOrd="0" parTransId="{97BBCA35-7BB6-4925-A92E-9B7B72D2C35E}" sibTransId="{374FDDBA-E7B9-45FE-9539-6F9F92C239A1}"/>
    <dgm:cxn modelId="{AE5F9B99-C9A1-483D-ACD4-B8B7C409BF18}" type="presOf" srcId="{1EDC0CA1-4F2F-4C39-B1E7-1747303259E1}" destId="{F4F02A02-3D98-4B60-9C33-381E0E6B32F2}" srcOrd="0" destOrd="2"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5EAF829E-755E-4297-BCDE-37E702EB0264}" type="presOf" srcId="{38873786-4A52-4B19-8A39-3047DA096045}" destId="{DA677EF8-949E-40FC-AA25-CB3AE12802AF}"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5E96A5C2-2A0C-4FCB-A6CE-F771B6B79ABF}" type="presOf" srcId="{B1DF2E34-767F-4F7A-9C29-A9778056206F}" destId="{6C5E67FC-AE87-45A2-B26E-B2DCC288B5B0}" srcOrd="0" destOrd="0"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35FF97F6-6919-4ED4-A3EF-1DFCE87B8DAD}" type="presOf" srcId="{3ED512C3-D941-41AF-A122-F2D9BF970DAD}" destId="{49A24037-ED64-4055-84ED-BCEA0136151B}" srcOrd="0" destOrd="0" presId="urn:microsoft.com/office/officeart/2005/8/layout/chevron2"/>
    <dgm:cxn modelId="{92D7E1F7-3328-42B3-BE5C-6F594EED4687}" type="presOf" srcId="{3E1F6234-4399-4AA7-8F39-1826975EB087}" destId="{6EAF1ACD-8FA9-4CFC-831C-6E59785A4731}" srcOrd="0" destOrd="0" presId="urn:microsoft.com/office/officeart/2005/8/layout/chevron2"/>
    <dgm:cxn modelId="{3EC5C1FA-6BE4-4CDD-BCF4-1ADE2E6A8D27}" srcId="{0CFFC97E-902F-458F-B706-5155B11161B6}" destId="{47CA2BCA-501F-4DD9-9C21-022F7C15BDFE}" srcOrd="4" destOrd="0" parTransId="{84525ADE-D7E2-4A14-BF37-E600D45EBB3D}" sibTransId="{B996E90D-0366-483B-B01C-92636CF19302}"/>
    <dgm:cxn modelId="{57154BFF-C81F-40BD-8550-7CA6AF5C567E}" srcId="{38873786-4A52-4B19-8A39-3047DA096045}" destId="{0CFFC97E-902F-458F-B706-5155B11161B6}" srcOrd="0" destOrd="0" parTransId="{89DFD681-89C9-42B8-9439-F569D0BACC02}" sibTransId="{BF34AF5C-3A69-4FD4-854A-FB43D569AA24}"/>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11888A7B-1E89-45E6-84F4-EF92B26189CD}">
      <dgm:prSet phldrT="[Text]"/>
      <dgm:spPr/>
      <dgm:t>
        <a:bodyPr/>
        <a:lstStyle/>
        <a:p>
          <a:r>
            <a:rPr lang="en-US"/>
            <a:t>Random Forest</a:t>
          </a:r>
        </a:p>
      </dgm:t>
    </dgm:pt>
    <dgm:pt modelId="{6043087E-917B-44BC-97F8-41385FD50DC3}" type="parTrans" cxnId="{5376348D-4465-4E2E-9DB8-EA1F5276717B}">
      <dgm:prSet/>
      <dgm:spPr/>
      <dgm:t>
        <a:bodyPr/>
        <a:lstStyle/>
        <a:p>
          <a:endParaRPr lang="en-US"/>
        </a:p>
      </dgm:t>
    </dgm:pt>
    <dgm:pt modelId="{438F37F5-E676-4BB5-A241-95D895E1B43F}" type="sibTrans" cxnId="{5376348D-4465-4E2E-9DB8-EA1F5276717B}">
      <dgm:prSet/>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pt>
    <dgm:pt modelId="{8DDEBA4D-C968-4D07-81CA-74A7359BD0A3}" type="pres">
      <dgm:prSet presAssocID="{11888A7B-1E89-45E6-84F4-EF92B26189CD}" presName="parentText" presStyleLbl="node1" presStyleIdx="0" presStyleCnt="5">
        <dgm:presLayoutVars>
          <dgm:chMax val="0"/>
          <dgm:bulletEnabled val="1"/>
        </dgm:presLayoutVars>
      </dgm:prSet>
      <dgm:spPr/>
    </dgm:pt>
    <dgm:pt modelId="{75336E8A-F540-4680-B3AE-D16ABD05EBFA}" type="pres">
      <dgm:prSet presAssocID="{438F37F5-E676-4BB5-A241-95D895E1B43F}" presName="spacer" presStyleCnt="0"/>
      <dgm:spPr/>
    </dgm:pt>
    <dgm:pt modelId="{A73BA991-B576-46BD-9C33-21971FA4C539}" type="pres">
      <dgm:prSet presAssocID="{712EDDD5-F1C9-457B-A81D-F94868058B44}" presName="parentText" presStyleLbl="node1" presStyleIdx="1" presStyleCnt="5">
        <dgm:presLayoutVars>
          <dgm:chMax val="0"/>
          <dgm:bulletEnabled val="1"/>
        </dgm:presLayoutVars>
      </dgm:prSet>
      <dgm:spPr/>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2" presStyleCnt="5">
        <dgm:presLayoutVars>
          <dgm:chMax val="0"/>
          <dgm:bulletEnabled val="1"/>
        </dgm:presLayoutVars>
      </dgm:prSet>
      <dgm:spPr/>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3" presStyleCnt="5">
        <dgm:presLayoutVars>
          <dgm:chMax val="0"/>
          <dgm:bulletEnabled val="1"/>
        </dgm:presLayoutVars>
      </dgm:prSet>
      <dgm:spPr/>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4" presStyleCnt="5">
        <dgm:presLayoutVars>
          <dgm:chMax val="0"/>
          <dgm:bulletEnabled val="1"/>
        </dgm:presLayoutVars>
      </dgm:prSet>
      <dgm:spPr/>
    </dgm:pt>
  </dgm:ptLst>
  <dgm:cxnLst>
    <dgm:cxn modelId="{C0367100-1CE2-4443-A74C-75B0B3F94480}" srcId="{2EFB202A-8611-4DDC-831D-D12EB67B6CF7}" destId="{2503764E-0579-4FDD-84DA-45201992E9DB}" srcOrd="4" destOrd="0" parTransId="{DDA53597-A340-4122-820D-472157C989DF}" sibTransId="{C1C759B9-6F6E-489F-9EDF-A3CF2356FFC7}"/>
    <dgm:cxn modelId="{E186E810-B907-4C0D-9598-E408F1C866D5}" type="presOf" srcId="{712EDDD5-F1C9-457B-A81D-F94868058B44}" destId="{A73BA991-B576-46BD-9C33-21971FA4C539}" srcOrd="0" destOrd="0" presId="urn:microsoft.com/office/officeart/2005/8/layout/vList2"/>
    <dgm:cxn modelId="{957C551D-31A8-4286-A3AE-C5928DB663CE}" srcId="{2EFB202A-8611-4DDC-831D-D12EB67B6CF7}" destId="{640CA9BD-09C1-4472-8DAC-0F150EC5E678}" srcOrd="3" destOrd="0" parTransId="{90609DF7-843B-4BEF-A3B5-89270E6B0951}" sibTransId="{67B503AA-82FD-4AA4-8357-3D8B59D6160B}"/>
    <dgm:cxn modelId="{9720925C-4A37-40A1-BA6A-69E994A8DEF3}" type="presOf" srcId="{640CA9BD-09C1-4472-8DAC-0F150EC5E678}" destId="{3258C21D-41C1-49CA-A19C-13A2FBF4BE51}" srcOrd="0" destOrd="0" presId="urn:microsoft.com/office/officeart/2005/8/layout/vList2"/>
    <dgm:cxn modelId="{A92F6366-C166-49B0-820D-E83A30946BDE}" type="presOf" srcId="{2EFB202A-8611-4DDC-831D-D12EB67B6CF7}" destId="{71CD331B-7593-41E8-9AC6-3C2A51D649CA}" srcOrd="0" destOrd="0" presId="urn:microsoft.com/office/officeart/2005/8/layout/vList2"/>
    <dgm:cxn modelId="{392AE56A-6939-469F-BFEC-2DEEC6ABC100}" srcId="{2EFB202A-8611-4DDC-831D-D12EB67B6CF7}" destId="{712EDDD5-F1C9-457B-A81D-F94868058B44}" srcOrd="1" destOrd="0" parTransId="{5E2CC1CB-7E12-4298-9BE5-B8F6683E4161}" sibTransId="{630DB5C2-135D-425B-B7D5-1F5FFE12BF3B}"/>
    <dgm:cxn modelId="{5376348D-4465-4E2E-9DB8-EA1F5276717B}" srcId="{2EFB202A-8611-4DDC-831D-D12EB67B6CF7}" destId="{11888A7B-1E89-45E6-84F4-EF92B26189CD}" srcOrd="0" destOrd="0" parTransId="{6043087E-917B-44BC-97F8-41385FD50DC3}" sibTransId="{438F37F5-E676-4BB5-A241-95D895E1B43F}"/>
    <dgm:cxn modelId="{8247D1A2-555D-4B39-B44D-5F2B5AE64242}" srcId="{2EFB202A-8611-4DDC-831D-D12EB67B6CF7}" destId="{356F6FEF-38C8-437A-8562-86A5ED3F5885}" srcOrd="2" destOrd="0" parTransId="{BD9B34C9-939F-47F5-A040-1B30C9EEA310}" sibTransId="{665399A3-A410-4656-8F7E-3FAB641DE891}"/>
    <dgm:cxn modelId="{D1C8BDC6-95B3-4DE8-BDB6-1072095866B9}" type="presOf" srcId="{11888A7B-1E89-45E6-84F4-EF92B26189CD}" destId="{8DDEBA4D-C968-4D07-81CA-74A7359BD0A3}" srcOrd="0" destOrd="0" presId="urn:microsoft.com/office/officeart/2005/8/layout/vList2"/>
    <dgm:cxn modelId="{C10FD7C7-5D54-4E84-A367-2BEC07C77DB4}" type="presOf" srcId="{356F6FEF-38C8-437A-8562-86A5ED3F5885}" destId="{3E26BAEB-8F41-4C13-8861-FE0FD188F8BE}" srcOrd="0" destOrd="0" presId="urn:microsoft.com/office/officeart/2005/8/layout/vList2"/>
    <dgm:cxn modelId="{1AF391D2-B8CA-47A5-BD05-303F216E249A}" type="presOf" srcId="{2503764E-0579-4FDD-84DA-45201992E9DB}" destId="{4F9D2632-30CF-4826-B424-CC608936F390}" srcOrd="0" destOrd="0" presId="urn:microsoft.com/office/officeart/2005/8/layout/vList2"/>
    <dgm:cxn modelId="{61106F02-F0F6-41DA-B653-3C51E8057CD8}" type="presParOf" srcId="{71CD331B-7593-41E8-9AC6-3C2A51D649CA}" destId="{8DDEBA4D-C968-4D07-81CA-74A7359BD0A3}" srcOrd="0" destOrd="0" presId="urn:microsoft.com/office/officeart/2005/8/layout/vList2"/>
    <dgm:cxn modelId="{E1BD956A-8CFE-4878-AF89-6A840810030E}" type="presParOf" srcId="{71CD331B-7593-41E8-9AC6-3C2A51D649CA}" destId="{75336E8A-F540-4680-B3AE-D16ABD05EBFA}" srcOrd="1" destOrd="0" presId="urn:microsoft.com/office/officeart/2005/8/layout/vList2"/>
    <dgm:cxn modelId="{2172E7F5-A2E1-4C62-A2FC-5852EEEA796C}" type="presParOf" srcId="{71CD331B-7593-41E8-9AC6-3C2A51D649CA}" destId="{A73BA991-B576-46BD-9C33-21971FA4C539}" srcOrd="2" destOrd="0" presId="urn:microsoft.com/office/officeart/2005/8/layout/vList2"/>
    <dgm:cxn modelId="{2497DABD-841A-44C9-ACC1-6BA14B738A4C}" type="presParOf" srcId="{71CD331B-7593-41E8-9AC6-3C2A51D649CA}" destId="{6A5B955C-2981-4040-AC8C-73CCA249F6E9}" srcOrd="3" destOrd="0" presId="urn:microsoft.com/office/officeart/2005/8/layout/vList2"/>
    <dgm:cxn modelId="{746A1531-3EC4-432B-AEF9-D3F53F0EEB08}" type="presParOf" srcId="{71CD331B-7593-41E8-9AC6-3C2A51D649CA}" destId="{3E26BAEB-8F41-4C13-8861-FE0FD188F8BE}" srcOrd="4" destOrd="0" presId="urn:microsoft.com/office/officeart/2005/8/layout/vList2"/>
    <dgm:cxn modelId="{253B8107-526F-49CB-B199-6E0D102785F1}" type="presParOf" srcId="{71CD331B-7593-41E8-9AC6-3C2A51D649CA}" destId="{3E83061A-AF53-49A5-AEFF-117C2F21C8CC}" srcOrd="5" destOrd="0" presId="urn:microsoft.com/office/officeart/2005/8/layout/vList2"/>
    <dgm:cxn modelId="{2FF64DCF-04D1-4C00-AEBE-A683BF811A76}" type="presParOf" srcId="{71CD331B-7593-41E8-9AC6-3C2A51D649CA}" destId="{3258C21D-41C1-49CA-A19C-13A2FBF4BE51}" srcOrd="6" destOrd="0" presId="urn:microsoft.com/office/officeart/2005/8/layout/vList2"/>
    <dgm:cxn modelId="{C648E18C-8EA0-4C04-87CA-91A8067DE259}" type="presParOf" srcId="{71CD331B-7593-41E8-9AC6-3C2A51D649CA}" destId="{3BA35BC8-6E20-4644-9006-FDE896BF03E8}" srcOrd="7" destOrd="0" presId="urn:microsoft.com/office/officeart/2005/8/layout/vList2"/>
    <dgm:cxn modelId="{E671774B-FEE5-4E67-AFDD-7FFD66B83BBD}" type="presParOf" srcId="{71CD331B-7593-41E8-9AC6-3C2A51D649CA}" destId="{4F9D2632-30CF-4826-B424-CC608936F39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a:t>
          </a:r>
        </a:p>
        <a:p>
          <a:pPr marL="0" lvl="0" indent="0" algn="ctr" defTabSz="711200">
            <a:lnSpc>
              <a:spcPct val="90000"/>
            </a:lnSpc>
            <a:spcBef>
              <a:spcPct val="0"/>
            </a:spcBef>
            <a:spcAft>
              <a:spcPct val="35000"/>
            </a:spcAft>
            <a:buNone/>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EBA4D-C968-4D07-81CA-74A7359BD0A3}">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Random Forest</a:t>
          </a:r>
        </a:p>
      </dsp:txBody>
      <dsp:txXfrm>
        <a:off x="38638" y="45464"/>
        <a:ext cx="4951923" cy="714229"/>
      </dsp:txXfrm>
    </dsp:sp>
    <dsp:sp modelId="{A73BA991-B576-46BD-9C33-21971FA4C539}">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SVM</a:t>
          </a:r>
        </a:p>
      </dsp:txBody>
      <dsp:txXfrm>
        <a:off x="38638" y="932009"/>
        <a:ext cx="4951923" cy="714229"/>
      </dsp:txXfrm>
    </dsp:sp>
    <dsp:sp modelId="{3E26BAEB-8F41-4C13-8861-FE0FD188F8BE}">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Logistical Regression</a:t>
          </a:r>
        </a:p>
      </dsp:txBody>
      <dsp:txXfrm>
        <a:off x="38638" y="1818554"/>
        <a:ext cx="4951923" cy="714229"/>
      </dsp:txXfrm>
    </dsp:sp>
    <dsp:sp modelId="{3258C21D-41C1-49CA-A19C-13A2FBF4BE51}">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Neural Network</a:t>
          </a:r>
        </a:p>
      </dsp:txBody>
      <dsp:txXfrm>
        <a:off x="38638" y="2705099"/>
        <a:ext cx="4951923" cy="714229"/>
      </dsp:txXfrm>
    </dsp:sp>
    <dsp:sp modelId="{4F9D2632-30CF-4826-B424-CC608936F39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KNN</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Funny story – when we were testing the models on 2020 data, we all were seeing that the predicted winner was republican! Initially we thought the models were broken and we needed to go back to work. Turns out, the election winners data we found may not have been from the most reputable source… Our lesson learned in this project is that any models is only as good as the data we feed it </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flag</a:t>
            </a:r>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Based on the results of the original data, the model had an accuracy of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The ROC AUC score was 0.74, which indicates the model had a moderate performance in predicting the winners.</a:t>
            </a:r>
          </a:p>
          <a:p>
            <a:pPr algn="l"/>
            <a:r>
              <a:rPr lang="en-US" b="0" i="0" dirty="0">
                <a:solidFill>
                  <a:srgbClr val="000000"/>
                </a:solidFill>
                <a:effectLst/>
                <a:latin typeface="Helvetica Neue"/>
              </a:rPr>
              <a:t>Our 2020 data shows the winner as republican, and the model predicted that well, however in reality democrats won. We may need to check the source of our winner database.</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223409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1475620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3/6/2023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3/6/2023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3/6/2023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3/6/2023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0" name="Picture 9">
            <a:extLst>
              <a:ext uri="{FF2B5EF4-FFF2-40B4-BE49-F238E27FC236}">
                <a16:creationId xmlns:a16="http://schemas.microsoft.com/office/drawing/2014/main" id="{4975732F-6FBA-3B1C-63C3-7926B3AA8DB4}"/>
              </a:ext>
            </a:extLst>
          </p:cNvPr>
          <p:cNvPicPr>
            <a:picLocks noChangeAspect="1"/>
          </p:cNvPicPr>
          <p:nvPr/>
        </p:nvPicPr>
        <p:blipFill>
          <a:blip r:embed="rId4"/>
          <a:stretch>
            <a:fillRect/>
          </a:stretch>
        </p:blipFill>
        <p:spPr>
          <a:xfrm>
            <a:off x="1753871" y="2718750"/>
            <a:ext cx="1695450" cy="228600"/>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5"/>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6"/>
          <a:stretch>
            <a:fillRect/>
          </a:stretch>
        </p:blipFill>
        <p:spPr>
          <a:xfrm>
            <a:off x="7467600" y="3157537"/>
            <a:ext cx="2266950" cy="542925"/>
          </a:xfrm>
          <a:prstGeom prst="rect">
            <a:avLst/>
          </a:prstGeom>
        </p:spPr>
      </p:pic>
      <p:pic>
        <p:nvPicPr>
          <p:cNvPr id="18" name="Picture 17">
            <a:extLst>
              <a:ext uri="{FF2B5EF4-FFF2-40B4-BE49-F238E27FC236}">
                <a16:creationId xmlns:a16="http://schemas.microsoft.com/office/drawing/2014/main" id="{63A01E3E-356B-5E3B-C667-2E55F1FCDAFB}"/>
              </a:ext>
            </a:extLst>
          </p:cNvPr>
          <p:cNvPicPr>
            <a:picLocks noChangeAspect="1"/>
          </p:cNvPicPr>
          <p:nvPr/>
        </p:nvPicPr>
        <p:blipFill>
          <a:blip r:embed="rId7"/>
          <a:stretch>
            <a:fillRect/>
          </a:stretch>
        </p:blipFill>
        <p:spPr>
          <a:xfrm>
            <a:off x="6538867" y="4114801"/>
            <a:ext cx="5457872" cy="1524000"/>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268692960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1371600" y="1905000"/>
            <a:ext cx="9829800" cy="369332"/>
          </a:xfrm>
          <a:prstGeom prst="rect">
            <a:avLst/>
          </a:prstGeom>
          <a:noFill/>
        </p:spPr>
        <p:txBody>
          <a:bodyPr wrap="square" rtlCol="0">
            <a:spAutoFit/>
          </a:bodyPr>
          <a:lstStyle/>
          <a:p>
            <a:r>
              <a:rPr lang="en-US" b="0" i="0" dirty="0">
                <a:effectLst/>
                <a:latin typeface="Slack-Lato"/>
              </a:rPr>
              <a:t>Random Forest?</a:t>
            </a:r>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3"/>
          <p:cNvGraphicFramePr>
            <a:graphicFrameLocks noGrp="1"/>
          </p:cNvGraphicFramePr>
          <p:nvPr>
            <p:ph sz="half" idx="2"/>
            <p:extLst>
              <p:ext uri="{D42A27DB-BD31-4B8C-83A1-F6EECF244321}">
                <p14:modId xmlns:p14="http://schemas.microsoft.com/office/powerpoint/2010/main" val="1546654039"/>
              </p:ext>
            </p:extLst>
          </p:nvPr>
        </p:nvGraphicFramePr>
        <p:xfrm>
          <a:off x="6324600" y="1825623"/>
          <a:ext cx="5029200" cy="2289176"/>
        </p:xfrm>
        <a:graphic>
          <a:graphicData uri="http://schemas.openxmlformats.org/drawingml/2006/table">
            <a:tbl>
              <a:tblPr firstRow="1" bandRow="1">
                <a:tableStyleId>{3B4B98B0-60AC-42C2-AFA5-B58CD77FA1E5}</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572294">
                <a:tc>
                  <a:txBody>
                    <a:bodyPr/>
                    <a:lstStyle/>
                    <a:p>
                      <a:pPr algn="ctr"/>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72294">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72294">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72294">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inspiration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1066800" y="1828800"/>
            <a:ext cx="9829800" cy="3970318"/>
          </a:xfrm>
          <a:prstGeom prst="rect">
            <a:avLst/>
          </a:prstGeom>
          <a:noFill/>
        </p:spPr>
        <p:txBody>
          <a:bodyPr wrap="square" rtlCol="0">
            <a:spAutoFit/>
          </a:bodyPr>
          <a:lstStyle/>
          <a:p>
            <a:r>
              <a:rPr lang="en-US" b="0" i="0" dirty="0">
                <a:effectLst/>
                <a:latin typeface="Slack-Lato"/>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br>
              <a:rPr lang="en-US" dirty="0"/>
            </a:br>
            <a:r>
              <a:rPr lang="en-US" b="0" i="0" dirty="0">
                <a:effectLst/>
                <a:latin typeface="Slack-Lato"/>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a:t>
            </a:r>
            <a:br>
              <a:rPr lang="en-US" dirty="0"/>
            </a:br>
            <a:r>
              <a:rPr lang="en-US" b="0" i="0" dirty="0">
                <a:effectLst/>
                <a:latin typeface="Slack-Lato"/>
              </a:rPr>
              <a:t>likely to vote for candidates who focus on issues such as retirement benefits and healthcare for seniors, while areas with a younger population may be more concerned with issues such as education and job opportunities.</a:t>
            </a:r>
            <a:br>
              <a:rPr lang="en-US" dirty="0"/>
            </a:br>
            <a:r>
              <a:rPr lang="en-US" b="0" i="0" dirty="0">
                <a:effectLst/>
                <a:latin typeface="Slack-Lato"/>
              </a:rPr>
              <a:t>Overall, understanding the relationship between demographic factors and election results can be an important tool for election campaign managers in developing strategies to target specific voter groups and appeal to their priorities and concerns.</a:t>
            </a:r>
            <a:endParaRPr lang="en-US" dirty="0"/>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1819844412"/>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pic>
        <p:nvPicPr>
          <p:cNvPr id="10" name="Content Placeholder 9">
            <a:extLst>
              <a:ext uri="{FF2B5EF4-FFF2-40B4-BE49-F238E27FC236}">
                <a16:creationId xmlns:a16="http://schemas.microsoft.com/office/drawing/2014/main" id="{467A4874-8434-F856-2D8F-A34C52420E90}"/>
              </a:ext>
            </a:extLst>
          </p:cNvPr>
          <p:cNvPicPr>
            <a:picLocks noGrp="1" noChangeAspect="1"/>
          </p:cNvPicPr>
          <p:nvPr>
            <p:ph sz="half" idx="2"/>
          </p:nvPr>
        </p:nvPicPr>
        <p:blipFill>
          <a:blip r:embed="rId3"/>
          <a:stretch>
            <a:fillRect/>
          </a:stretch>
        </p:blipFill>
        <p:spPr>
          <a:xfrm>
            <a:off x="247816" y="2614834"/>
            <a:ext cx="2146857" cy="1145224"/>
          </a:xfrm>
        </p:spPr>
      </p:pic>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4"/>
          <a:stretch>
            <a:fillRect/>
          </a:stretch>
        </p:blipFill>
        <p:spPr>
          <a:xfrm>
            <a:off x="266527" y="3830216"/>
            <a:ext cx="2110317" cy="2413335"/>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5"/>
          <a:stretch>
            <a:fillRect/>
          </a:stretch>
        </p:blipFill>
        <p:spPr>
          <a:xfrm>
            <a:off x="7914813" y="2528401"/>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6"/>
          <a:stretch>
            <a:fillRect/>
          </a:stretch>
        </p:blipFill>
        <p:spPr>
          <a:xfrm>
            <a:off x="9182273" y="4344839"/>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7"/>
          <a:stretch>
            <a:fillRect/>
          </a:stretch>
        </p:blipFill>
        <p:spPr>
          <a:xfrm>
            <a:off x="6326188" y="4358524"/>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8"/>
          <a:stretch>
            <a:fillRect/>
          </a:stretch>
        </p:blipFill>
        <p:spPr>
          <a:xfrm>
            <a:off x="2590800" y="2614834"/>
            <a:ext cx="3563950" cy="1566839"/>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9"/>
          <a:stretch>
            <a:fillRect/>
          </a:stretch>
        </p:blipFill>
        <p:spPr>
          <a:xfrm>
            <a:off x="2743200" y="4385583"/>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739458" y="3429000"/>
            <a:ext cx="4029075" cy="1543050"/>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7" name="Picture 6">
            <a:extLst>
              <a:ext uri="{FF2B5EF4-FFF2-40B4-BE49-F238E27FC236}">
                <a16:creationId xmlns:a16="http://schemas.microsoft.com/office/drawing/2014/main" id="{5A6A4DD0-886A-D177-65E8-4E7358A45847}"/>
              </a:ext>
            </a:extLst>
          </p:cNvPr>
          <p:cNvPicPr>
            <a:picLocks noChangeAspect="1"/>
          </p:cNvPicPr>
          <p:nvPr/>
        </p:nvPicPr>
        <p:blipFill>
          <a:blip r:embed="rId4"/>
          <a:stretch>
            <a:fillRect/>
          </a:stretch>
        </p:blipFill>
        <p:spPr>
          <a:xfrm>
            <a:off x="6380798" y="3429000"/>
            <a:ext cx="4019550" cy="1457325"/>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18" name="Picture 17">
            <a:extLst>
              <a:ext uri="{FF2B5EF4-FFF2-40B4-BE49-F238E27FC236}">
                <a16:creationId xmlns:a16="http://schemas.microsoft.com/office/drawing/2014/main" id="{08217C6A-AA26-A968-B1C1-D5D2F34CA99B}"/>
              </a:ext>
            </a:extLst>
          </p:cNvPr>
          <p:cNvPicPr>
            <a:picLocks noChangeAspect="1"/>
          </p:cNvPicPr>
          <p:nvPr/>
        </p:nvPicPr>
        <p:blipFill>
          <a:blip r:embed="rId3"/>
          <a:stretch>
            <a:fillRect/>
          </a:stretch>
        </p:blipFill>
        <p:spPr>
          <a:xfrm>
            <a:off x="936784" y="3228975"/>
            <a:ext cx="2933700" cy="400050"/>
          </a:xfrm>
          <a:prstGeom prst="rect">
            <a:avLst/>
          </a:prstGeom>
        </p:spPr>
      </p:pic>
      <p:pic>
        <p:nvPicPr>
          <p:cNvPr id="7" name="Picture 6">
            <a:extLst>
              <a:ext uri="{FF2B5EF4-FFF2-40B4-BE49-F238E27FC236}">
                <a16:creationId xmlns:a16="http://schemas.microsoft.com/office/drawing/2014/main" id="{1D2ADFBD-4B61-1213-A5BE-B9A80C0D0986}"/>
              </a:ext>
            </a:extLst>
          </p:cNvPr>
          <p:cNvPicPr>
            <a:picLocks noChangeAspect="1"/>
          </p:cNvPicPr>
          <p:nvPr/>
        </p:nvPicPr>
        <p:blipFill>
          <a:blip r:embed="rId4"/>
          <a:stretch>
            <a:fillRect/>
          </a:stretch>
        </p:blipFill>
        <p:spPr>
          <a:xfrm>
            <a:off x="9603740" y="2663269"/>
            <a:ext cx="2400300" cy="3305175"/>
          </a:xfrm>
          <a:prstGeom prst="rect">
            <a:avLst/>
          </a:prstGeom>
        </p:spPr>
      </p:pic>
      <p:pic>
        <p:nvPicPr>
          <p:cNvPr id="10" name="Picture 9">
            <a:extLst>
              <a:ext uri="{FF2B5EF4-FFF2-40B4-BE49-F238E27FC236}">
                <a16:creationId xmlns:a16="http://schemas.microsoft.com/office/drawing/2014/main" id="{C28D58AC-F8DB-2D82-BE94-F622DA8180E4}"/>
              </a:ext>
            </a:extLst>
          </p:cNvPr>
          <p:cNvPicPr>
            <a:picLocks noChangeAspect="1"/>
          </p:cNvPicPr>
          <p:nvPr/>
        </p:nvPicPr>
        <p:blipFill>
          <a:blip r:embed="rId5"/>
          <a:stretch>
            <a:fillRect/>
          </a:stretch>
        </p:blipFill>
        <p:spPr>
          <a:xfrm>
            <a:off x="5612289" y="3415744"/>
            <a:ext cx="3895725" cy="2552700"/>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12" name="Picture 11">
            <a:extLst>
              <a:ext uri="{FF2B5EF4-FFF2-40B4-BE49-F238E27FC236}">
                <a16:creationId xmlns:a16="http://schemas.microsoft.com/office/drawing/2014/main" id="{25BA21B4-E11E-23A8-0592-D814B16169EB}"/>
              </a:ext>
            </a:extLst>
          </p:cNvPr>
          <p:cNvPicPr>
            <a:picLocks noChangeAspect="1"/>
          </p:cNvPicPr>
          <p:nvPr/>
        </p:nvPicPr>
        <p:blipFill>
          <a:blip r:embed="rId3"/>
          <a:stretch>
            <a:fillRect/>
          </a:stretch>
        </p:blipFill>
        <p:spPr>
          <a:xfrm>
            <a:off x="644208" y="3258581"/>
            <a:ext cx="3552825" cy="1057275"/>
          </a:xfrm>
          <a:prstGeom prst="rect">
            <a:avLst/>
          </a:prstGeom>
        </p:spPr>
      </p:pic>
      <p:pic>
        <p:nvPicPr>
          <p:cNvPr id="8" name="Picture 7">
            <a:extLst>
              <a:ext uri="{FF2B5EF4-FFF2-40B4-BE49-F238E27FC236}">
                <a16:creationId xmlns:a16="http://schemas.microsoft.com/office/drawing/2014/main" id="{0D5AED98-0B4A-CC68-9418-D7DB6E45BCE8}"/>
              </a:ext>
            </a:extLst>
          </p:cNvPr>
          <p:cNvPicPr>
            <a:picLocks noChangeAspect="1"/>
          </p:cNvPicPr>
          <p:nvPr/>
        </p:nvPicPr>
        <p:blipFill>
          <a:blip r:embed="rId4"/>
          <a:stretch>
            <a:fillRect/>
          </a:stretch>
        </p:blipFill>
        <p:spPr>
          <a:xfrm>
            <a:off x="6172200" y="3171349"/>
            <a:ext cx="5698401" cy="1057275"/>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221</TotalTime>
  <Words>659</Words>
  <Application>Microsoft Office PowerPoint</Application>
  <PresentationFormat>Widescreen</PresentationFormat>
  <Paragraphs>94</Paragraphs>
  <Slides>16</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Schoolbook</vt:lpstr>
      <vt:lpstr>Helvetica Neue</vt:lpstr>
      <vt:lpstr>Slack-Lato</vt:lpstr>
      <vt:lpstr>CITY SKETCH 16X9</vt:lpstr>
      <vt:lpstr>Election Selection</vt:lpstr>
      <vt:lpstr>PowerPoint Presentation</vt:lpstr>
      <vt:lpstr>Our inspiration</vt:lpstr>
      <vt:lpstr>Our data</vt:lpstr>
      <vt:lpstr>Experiments</vt:lpstr>
      <vt:lpstr>Random Forest</vt:lpstr>
      <vt:lpstr>SVM</vt:lpstr>
      <vt:lpstr>Logistical Regression</vt:lpstr>
      <vt:lpstr>Neural Network</vt:lpstr>
      <vt:lpstr>KNN</vt:lpstr>
      <vt:lpstr>Comparing the results</vt:lpstr>
      <vt:lpstr>Our recommendation</vt:lpstr>
      <vt:lpstr>Thank you!</vt:lpstr>
      <vt:lpstr>Title and Content Layout with Table</vt:lpstr>
      <vt:lpstr>PowerPoint Presentation</vt:lpstr>
      <vt:lpstr>Add a Slide Title - 5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Nico Cosereanu</cp:lastModifiedBy>
  <cp:revision>1</cp:revision>
  <dcterms:created xsi:type="dcterms:W3CDTF">2023-03-06T21:41:12Z</dcterms:created>
  <dcterms:modified xsi:type="dcterms:W3CDTF">2023-03-07T01:26:40Z</dcterms:modified>
</cp:coreProperties>
</file>